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6" r:id="rId4"/>
    <p:sldId id="258" r:id="rId5"/>
    <p:sldId id="271" r:id="rId6"/>
    <p:sldId id="269" r:id="rId7"/>
    <p:sldId id="272" r:id="rId8"/>
    <p:sldId id="273" r:id="rId9"/>
    <p:sldId id="274" r:id="rId10"/>
    <p:sldId id="275" r:id="rId11"/>
    <p:sldId id="276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6D0C-C9F9-432F-B1B5-A73765AA174B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9144000" cy="902230"/>
          </a:xfrm>
        </p:spPr>
        <p:txBody>
          <a:bodyPr>
            <a:normAutofit fontScale="90000"/>
          </a:bodyPr>
          <a:lstStyle/>
          <a:p>
            <a:r>
              <a:rPr lang="en-US" smtClean="0"/>
              <a:t>Chủ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37620"/>
              </p:ext>
            </p:extLst>
          </p:nvPr>
        </p:nvGraphicFramePr>
        <p:xfrm>
          <a:off x="795866" y="1901297"/>
          <a:ext cx="1093893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33"/>
                <a:gridCol w="4114801"/>
                <a:gridCol w="1270000"/>
                <a:gridCol w="477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Tên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bài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Số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tiết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Hình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thức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 smtClean="0"/>
                        <a:t>Biểu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đồ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tranh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0,5 </a:t>
                      </a:r>
                      <a:r>
                        <a:rPr lang="en-US" sz="280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r>
                        <a:rPr lang="en-US" sz="2800" baseline="0" dirty="0" smtClean="0"/>
                        <a:t>, 0,5 </a:t>
                      </a:r>
                      <a:r>
                        <a:rPr lang="en-US" sz="2800" baseline="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dạy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Biểu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đồ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cột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</a:t>
                      </a:r>
                      <a:r>
                        <a:rPr lang="en-US" sz="280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r>
                        <a:rPr lang="en-US" sz="2800" baseline="0" dirty="0" smtClean="0"/>
                        <a:t>, 1 </a:t>
                      </a:r>
                      <a:r>
                        <a:rPr lang="en-US" sz="2800" baseline="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dạy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Biểu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đồ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cột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kép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</a:t>
                      </a:r>
                      <a:r>
                        <a:rPr lang="en-US" sz="280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r>
                        <a:rPr lang="en-US" sz="2800" baseline="0" dirty="0" smtClean="0"/>
                        <a:t>, 1 </a:t>
                      </a:r>
                      <a:r>
                        <a:rPr lang="en-US" sz="2800" baseline="0" dirty="0" err="1" smtClean="0"/>
                        <a:t>tiết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dạy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87317" y="2849954"/>
            <a:ext cx="8264238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80" y="267593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164555" y="423431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9953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5013" y="3456671"/>
            <a:ext cx="625485" cy="2478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769922" y="5976174"/>
            <a:ext cx="858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72248" y="4090940"/>
            <a:ext cx="625485" cy="1856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70214" y="5963732"/>
            <a:ext cx="1649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4088" y="2848635"/>
            <a:ext cx="621792" cy="30998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443228" y="5963732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GDCD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58430" y="4086562"/>
            <a:ext cx="625485" cy="1847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880" y="615583"/>
            <a:ext cx="8832207" cy="1916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851113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ĐL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81421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KHTN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70000" y="3152888"/>
            <a:ext cx="625485" cy="2798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319112" y="4397063"/>
            <a:ext cx="625485" cy="1554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87401" y="5959885"/>
            <a:ext cx="832104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0" grpId="0"/>
      <p:bldP spid="31" grpId="0"/>
      <p:bldP spid="35" grpId="0" animBg="1"/>
      <p:bldP spid="37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74500" y="2834964"/>
            <a:ext cx="5760720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263" y="266094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4451738" y="421932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37448" y="5967790"/>
            <a:ext cx="77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92196" y="4071263"/>
            <a:ext cx="625485" cy="1874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124839" y="5961184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59431" y="3444568"/>
            <a:ext cx="625485" cy="24876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441220" y="5948742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71271" y="4378921"/>
            <a:ext cx="621792" cy="15545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832012" y="5948742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45613" y="3135920"/>
            <a:ext cx="625485" cy="27827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74584" y="5944895"/>
            <a:ext cx="585216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99" y="600495"/>
            <a:ext cx="1653607" cy="651716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252207" y="1283831"/>
            <a:ext cx="5523373" cy="2490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thực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tế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tuyên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dương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tuần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vì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phát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8954"/>
              </p:ext>
            </p:extLst>
          </p:nvPr>
        </p:nvGraphicFramePr>
        <p:xfrm>
          <a:off x="396068" y="4236994"/>
          <a:ext cx="442423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593"/>
                <a:gridCol w="839449"/>
                <a:gridCol w="929390"/>
                <a:gridCol w="929390"/>
                <a:gridCol w="8994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Tổ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</a:rPr>
                        <a:t>Số</a:t>
                      </a:r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</a:rPr>
                        <a:t>học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</a:rPr>
                        <a:t>sinh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4768" y="3325413"/>
            <a:ext cx="538077" cy="2041529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build="p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087" y="576012"/>
            <a:ext cx="10856684" cy="1499531"/>
          </a:xfrm>
        </p:spPr>
        <p:txBody>
          <a:bodyPr>
            <a:normAutofit fontScale="92500"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689" y="2188030"/>
            <a:ext cx="10401300" cy="280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video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260" y="576012"/>
            <a:ext cx="9144000" cy="1499531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689" y="2188030"/>
            <a:ext cx="10401300" cy="3516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181" y="0"/>
            <a:ext cx="9842237" cy="6841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867" y="0"/>
            <a:ext cx="6417276" cy="69668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98" y="277018"/>
            <a:ext cx="9423402" cy="26391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532" y="2916144"/>
            <a:ext cx="7857074" cy="39418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00" y="333122"/>
            <a:ext cx="5167099" cy="48583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795" y="333122"/>
            <a:ext cx="4074650" cy="4418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935" y="711623"/>
            <a:ext cx="5472370" cy="4862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84" y="5349080"/>
            <a:ext cx="10839944" cy="150892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5631018" y="2575718"/>
            <a:ext cx="5946165" cy="57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69" y="314799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82" y="711630"/>
            <a:ext cx="11780364" cy="15253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23" y="2202088"/>
            <a:ext cx="5311675" cy="46559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19078"/>
              </p:ext>
            </p:extLst>
          </p:nvPr>
        </p:nvGraphicFramePr>
        <p:xfrm>
          <a:off x="5631018" y="3328184"/>
          <a:ext cx="60674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88"/>
                <a:gridCol w="1034321"/>
                <a:gridCol w="1050016"/>
                <a:gridCol w="1001486"/>
                <a:gridCol w="961521"/>
                <a:gridCol w="10559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7318" y="5038165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18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2046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?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3855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?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83482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?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95866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5</a:t>
            </a:r>
            <a:endParaRPr lang="en-US" sz="3200" b="1" dirty="0">
              <a:solidFill>
                <a:srgbClr val="0000CC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171293" y="3639671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71289" y="4878162"/>
            <a:ext cx="118872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179077" y="5628159"/>
            <a:ext cx="1920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67499" y="5368137"/>
            <a:ext cx="2651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71289" y="5240816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build="allAtOnce"/>
      <p:bldP spid="6" grpId="0"/>
      <p:bldP spid="10" grpId="0"/>
      <p:bldP spid="11" grpId="0"/>
      <p:bldP spid="13" grpId="0"/>
      <p:bldP spid="14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9" y="55857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99" y="502320"/>
            <a:ext cx="1595245" cy="6419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4308"/>
            <a:ext cx="6766850" cy="5713691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7062148" y="425515"/>
            <a:ext cx="4932627" cy="6163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Trả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lời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…..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b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38 + 140 + 52 = …… (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3" y="619571"/>
            <a:ext cx="11660890" cy="10008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313" y="1817891"/>
            <a:ext cx="11277153" cy="1821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15" y="3635955"/>
            <a:ext cx="11277151" cy="1751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6" y="5387066"/>
            <a:ext cx="11277156" cy="147093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105953" y="-16011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8345"/>
            <a:ext cx="4912659" cy="3316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703" y="174427"/>
            <a:ext cx="4438471" cy="5648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527" y="754162"/>
            <a:ext cx="5203787" cy="4291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7839" y="1197189"/>
            <a:ext cx="1448410" cy="4937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179672" y="5959885"/>
            <a:ext cx="5582025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3379" y="3646488"/>
            <a:ext cx="467258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9671" y="546193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9670" y="499088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91080" y="452227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91079" y="405122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85373" y="358586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85372" y="311481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93521" y="264620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9665" y="217515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99228" y="1700024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2172" y="6351400"/>
            <a:ext cx="1937325" cy="49817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550622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97283" y="2165379"/>
            <a:ext cx="625485" cy="3794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893097" y="5976173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64518" y="3583415"/>
            <a:ext cx="625485" cy="2342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276098" y="5976174"/>
            <a:ext cx="1478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76358" y="4532761"/>
            <a:ext cx="625485" cy="1417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794728" y="5977918"/>
            <a:ext cx="88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50700" y="4051221"/>
            <a:ext cx="625485" cy="18823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191078" y="2165379"/>
            <a:ext cx="9144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179664" y="3571960"/>
            <a:ext cx="219456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197598" y="4510941"/>
            <a:ext cx="36576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178044" y="4043762"/>
            <a:ext cx="50292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457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Chủ đề biểu đồ.</vt:lpstr>
      <vt:lpstr>PowerPoint Presentation</vt:lpstr>
      <vt:lpstr>Chủ đề biểu đồ.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91</cp:revision>
  <dcterms:created xsi:type="dcterms:W3CDTF">2021-10-06T11:30:01Z</dcterms:created>
  <dcterms:modified xsi:type="dcterms:W3CDTF">2021-10-14T05:22:47Z</dcterms:modified>
</cp:coreProperties>
</file>