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9" r:id="rId3"/>
    <p:sldId id="256" r:id="rId4"/>
    <p:sldId id="258" r:id="rId5"/>
    <p:sldId id="271" r:id="rId6"/>
    <p:sldId id="269" r:id="rId7"/>
    <p:sldId id="272" r:id="rId8"/>
    <p:sldId id="273" r:id="rId9"/>
    <p:sldId id="274" r:id="rId10"/>
    <p:sldId id="275" r:id="rId11"/>
    <p:sldId id="276" r:id="rId12"/>
    <p:sldId id="28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59" d="100"/>
          <a:sy n="59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4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1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2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9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1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5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2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7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5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2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56D0C-C9F9-432F-B1B5-A73765AA174B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618E6-04D4-440A-B669-7B85C398B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7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2400"/>
            <a:ext cx="9144000" cy="902230"/>
          </a:xfrm>
        </p:spPr>
        <p:txBody>
          <a:bodyPr>
            <a:normAutofit fontScale="90000"/>
          </a:bodyPr>
          <a:lstStyle/>
          <a:p>
            <a:r>
              <a:rPr lang="en-US" smtClean="0"/>
              <a:t>Chủ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đồ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937620"/>
              </p:ext>
            </p:extLst>
          </p:nvPr>
        </p:nvGraphicFramePr>
        <p:xfrm>
          <a:off x="795866" y="1901297"/>
          <a:ext cx="10938934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933"/>
                <a:gridCol w="4114801"/>
                <a:gridCol w="1270000"/>
                <a:gridCol w="477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Tên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bài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Số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tiết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Hình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thức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err="1" smtClean="0"/>
                        <a:t>Biểu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đồ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tranh</a:t>
                      </a:r>
                      <a:r>
                        <a:rPr lang="en-US" sz="2800" baseline="0" dirty="0" smtClean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smtClean="0"/>
                        <a:t>0,5 </a:t>
                      </a:r>
                      <a:r>
                        <a:rPr lang="en-US" sz="280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tự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r>
                        <a:rPr lang="en-US" sz="2800" baseline="0" dirty="0" smtClean="0"/>
                        <a:t>, 0,5 </a:t>
                      </a:r>
                      <a:r>
                        <a:rPr lang="en-US" sz="2800" baseline="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dạy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Biểu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đồ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cột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</a:t>
                      </a:r>
                      <a:r>
                        <a:rPr lang="en-US" sz="280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tự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r>
                        <a:rPr lang="en-US" sz="2800" baseline="0" dirty="0" smtClean="0"/>
                        <a:t>, 1 </a:t>
                      </a:r>
                      <a:r>
                        <a:rPr lang="en-US" sz="2800" baseline="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dạy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Biểu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đồ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cột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kép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</a:t>
                      </a:r>
                      <a:r>
                        <a:rPr lang="en-US" sz="280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tự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r>
                        <a:rPr lang="en-US" sz="2800" baseline="0" dirty="0" smtClean="0"/>
                        <a:t>, 1 </a:t>
                      </a:r>
                      <a:r>
                        <a:rPr lang="en-US" sz="2800" baseline="0" dirty="0" err="1" smtClean="0"/>
                        <a:t>tiết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dạy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7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887317" y="2849954"/>
            <a:ext cx="8264238" cy="2799020"/>
            <a:chOff x="1872319" y="2849954"/>
            <a:chExt cx="8264238" cy="2799020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1906957" y="3154756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887400" y="564897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887399" y="534417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898809" y="502104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898808" y="471624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893102" y="43963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893101" y="40915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901250" y="3789216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887394" y="3463627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872319" y="284995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080" y="2675932"/>
            <a:ext cx="363794" cy="3383280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825279" y="46663"/>
            <a:ext cx="4705529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313" y="152520"/>
            <a:ext cx="2511562" cy="416355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rot="5400000">
            <a:off x="164555" y="4234311"/>
            <a:ext cx="347472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359953" y="5982780"/>
            <a:ext cx="1189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05013" y="3456671"/>
            <a:ext cx="625485" cy="2478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769922" y="5976174"/>
            <a:ext cx="8585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872248" y="4090940"/>
            <a:ext cx="625485" cy="18562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4770214" y="5963732"/>
            <a:ext cx="1649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184088" y="2848635"/>
            <a:ext cx="621792" cy="30998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443228" y="5963732"/>
            <a:ext cx="1145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GDCD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558430" y="4086562"/>
            <a:ext cx="625485" cy="18470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8880" y="615583"/>
            <a:ext cx="8832207" cy="1916239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7851113" y="5989600"/>
            <a:ext cx="1145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LS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ĐL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181421" y="5989600"/>
            <a:ext cx="1145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KHTN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970000" y="3152888"/>
            <a:ext cx="625485" cy="27980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9319112" y="4397063"/>
            <a:ext cx="625485" cy="15544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87401" y="5959885"/>
            <a:ext cx="832104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ight Arrow 31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1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4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 animBg="1"/>
      <p:bldP spid="48" grpId="0"/>
      <p:bldP spid="50" grpId="0" animBg="1"/>
      <p:bldP spid="51" grpId="0"/>
      <p:bldP spid="53" grpId="0" animBg="1"/>
      <p:bldP spid="54" grpId="0"/>
      <p:bldP spid="56" grpId="0" animBg="1"/>
      <p:bldP spid="30" grpId="0"/>
      <p:bldP spid="31" grpId="0"/>
      <p:bldP spid="35" grpId="0" animBg="1"/>
      <p:bldP spid="37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174500" y="2834964"/>
            <a:ext cx="5760720" cy="2799020"/>
            <a:chOff x="1872319" y="2849954"/>
            <a:chExt cx="8264238" cy="2799020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1906957" y="3154756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887400" y="564897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887399" y="534417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898809" y="502104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898808" y="471624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893102" y="43963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893101" y="40915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901250" y="3789216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887394" y="3463627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872319" y="284995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5263" y="2660942"/>
            <a:ext cx="363794" cy="3383280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825279" y="46663"/>
            <a:ext cx="4705529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313" y="152520"/>
            <a:ext cx="2511562" cy="416355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rot="5400000">
            <a:off x="4451738" y="4219321"/>
            <a:ext cx="347472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37448" y="5967790"/>
            <a:ext cx="770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792196" y="4071263"/>
            <a:ext cx="625485" cy="18745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8124839" y="5961184"/>
            <a:ext cx="727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159431" y="3444568"/>
            <a:ext cx="625485" cy="24876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9441220" y="5948742"/>
            <a:ext cx="696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471271" y="4378921"/>
            <a:ext cx="621792" cy="15545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10832012" y="5948742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0845613" y="3135920"/>
            <a:ext cx="625485" cy="27827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174584" y="5944895"/>
            <a:ext cx="585216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199" y="600495"/>
            <a:ext cx="1653607" cy="651716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252207" y="1283831"/>
            <a:ext cx="5523373" cy="2490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Nêu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huống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thực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tế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thể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sử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để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thể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hiện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dữ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liệu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hãy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huống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tuyên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dương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tuần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tổ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vì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phát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nhiều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bằng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bảng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98954"/>
              </p:ext>
            </p:extLst>
          </p:nvPr>
        </p:nvGraphicFramePr>
        <p:xfrm>
          <a:off x="396068" y="4236994"/>
          <a:ext cx="4424232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593"/>
                <a:gridCol w="839449"/>
                <a:gridCol w="929390"/>
                <a:gridCol w="929390"/>
                <a:gridCol w="8994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Tổ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4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00CC"/>
                          </a:solidFill>
                        </a:rPr>
                        <a:t>Số</a:t>
                      </a:r>
                      <a:r>
                        <a:rPr lang="en-US" sz="2800" b="1" dirty="0" smtClean="0">
                          <a:solidFill>
                            <a:srgbClr val="0000CC"/>
                          </a:solidFill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00CC"/>
                          </a:solidFill>
                        </a:rPr>
                        <a:t>học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</a:rPr>
                        <a:t>sinh</a:t>
                      </a:r>
                      <a:endParaRPr lang="en-US" sz="28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</a:rPr>
                        <a:t>6</a:t>
                      </a:r>
                      <a:endParaRPr lang="en-US" sz="28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</a:rPr>
                        <a:t>8</a:t>
                      </a:r>
                      <a:endParaRPr lang="en-US" sz="28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</a:rPr>
                        <a:t>5</a:t>
                      </a:r>
                      <a:endParaRPr lang="en-US" sz="28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 smtClean="0">
                        <a:solidFill>
                          <a:srgbClr val="0000CC"/>
                        </a:solidFill>
                      </a:endParaRP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</a:rPr>
                        <a:t>9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4768" y="3325413"/>
            <a:ext cx="538077" cy="2041529"/>
          </a:xfrm>
          <a:prstGeom prst="rect">
            <a:avLst/>
          </a:prstGeom>
        </p:spPr>
      </p:pic>
      <p:sp>
        <p:nvSpPr>
          <p:cNvPr id="30" name="Right Arrow 29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4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 animBg="1"/>
      <p:bldP spid="48" grpId="0"/>
      <p:bldP spid="50" grpId="0" animBg="1"/>
      <p:bldP spid="51" grpId="0"/>
      <p:bldP spid="53" grpId="0" animBg="1"/>
      <p:bldP spid="54" grpId="0"/>
      <p:bldP spid="56" grpId="0" animBg="1"/>
      <p:bldP spid="32" grpId="0" build="p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5087" y="576012"/>
            <a:ext cx="10856684" cy="1499531"/>
          </a:xfrm>
        </p:spPr>
        <p:txBody>
          <a:bodyPr>
            <a:normAutofit fontScale="92500"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28689" y="2188030"/>
            <a:ext cx="10401300" cy="2804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video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39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3260" y="576012"/>
            <a:ext cx="9144000" cy="1499531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28689" y="2188030"/>
            <a:ext cx="10401300" cy="3516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video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5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8181" y="0"/>
            <a:ext cx="9842237" cy="68415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5867" y="0"/>
            <a:ext cx="6417276" cy="696686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0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098" y="277018"/>
            <a:ext cx="9423402" cy="263912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799" y="0"/>
            <a:ext cx="9144000" cy="554037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3532" y="2916144"/>
            <a:ext cx="7857074" cy="394185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8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00" y="333122"/>
            <a:ext cx="5167099" cy="485837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799" y="0"/>
            <a:ext cx="9144000" cy="554037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795" y="333122"/>
            <a:ext cx="4074650" cy="4418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2935" y="711623"/>
            <a:ext cx="5472370" cy="48625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284" y="5349080"/>
            <a:ext cx="10839944" cy="150892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5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 txBox="1">
            <a:spLocks/>
          </p:cNvSpPr>
          <p:nvPr/>
        </p:nvSpPr>
        <p:spPr>
          <a:xfrm>
            <a:off x="5631018" y="2575718"/>
            <a:ext cx="5946165" cy="577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bảng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569" y="314799"/>
            <a:ext cx="2654771" cy="478476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320799" y="0"/>
            <a:ext cx="9144000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582" y="711630"/>
            <a:ext cx="11780364" cy="152538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23" y="2202088"/>
            <a:ext cx="5311675" cy="4655913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219078"/>
              </p:ext>
            </p:extLst>
          </p:nvPr>
        </p:nvGraphicFramePr>
        <p:xfrm>
          <a:off x="5631018" y="3328184"/>
          <a:ext cx="606749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188"/>
                <a:gridCol w="1034321"/>
                <a:gridCol w="1050016"/>
                <a:gridCol w="1001486"/>
                <a:gridCol w="961521"/>
                <a:gridCol w="10559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Long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rổ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="1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2800" b="1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77318" y="5038165"/>
            <a:ext cx="68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00CC"/>
                </a:solidFill>
              </a:rPr>
              <a:t>18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02046" y="5038164"/>
            <a:ext cx="68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00CC"/>
                </a:solidFill>
              </a:rPr>
              <a:t>?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63855" y="5038164"/>
            <a:ext cx="68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00CC"/>
                </a:solidFill>
              </a:rPr>
              <a:t>?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83482" y="5038163"/>
            <a:ext cx="68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00CC"/>
                </a:solidFill>
              </a:rPr>
              <a:t>?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895866" y="5038163"/>
            <a:ext cx="68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00CC"/>
                </a:solidFill>
              </a:rPr>
              <a:t>5</a:t>
            </a:r>
            <a:endParaRPr lang="en-US" sz="3200" b="1" dirty="0">
              <a:solidFill>
                <a:srgbClr val="0000CC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171293" y="3639671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171289" y="4878162"/>
            <a:ext cx="118872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179077" y="5628159"/>
            <a:ext cx="192024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167499" y="5368137"/>
            <a:ext cx="265176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171289" y="5240816"/>
            <a:ext cx="32004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Arrow 18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8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4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 build="allAtOnce"/>
      <p:bldP spid="6" grpId="0"/>
      <p:bldP spid="10" grpId="0"/>
      <p:bldP spid="11" grpId="0"/>
      <p:bldP spid="13" grpId="0"/>
      <p:bldP spid="14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99" y="55857"/>
            <a:ext cx="2654771" cy="478476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320799" y="0"/>
            <a:ext cx="9144000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99" y="502320"/>
            <a:ext cx="1595245" cy="64198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44308"/>
            <a:ext cx="6766850" cy="5713691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7062148" y="425515"/>
            <a:ext cx="4932627" cy="61635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a)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khối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trường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THCS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Quang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xếp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loại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lực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nào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đông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nhất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b)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Trường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THCS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Quang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bao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nhiêu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khối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lực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Trả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lời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khối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trường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THCS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Quang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xếp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loại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lực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…..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đông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nhất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 </a:t>
            </a:r>
          </a:p>
          <a:p>
            <a:pPr algn="l">
              <a:lnSpc>
                <a:spcPct val="100000"/>
              </a:lnSpc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Trường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THCS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Quang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khối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lực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b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38 + 140 + 52 = …… (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sinh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2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4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4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1320799" y="0"/>
            <a:ext cx="9144000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313" y="152520"/>
            <a:ext cx="2511562" cy="4163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63" y="619571"/>
            <a:ext cx="11660890" cy="10008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313" y="1817891"/>
            <a:ext cx="11277153" cy="18211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315" y="3635955"/>
            <a:ext cx="11277151" cy="17511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1316" y="5387066"/>
            <a:ext cx="11277156" cy="1470934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5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4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2105953" y="-16011"/>
            <a:ext cx="4705529" cy="55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313" y="152520"/>
            <a:ext cx="2511562" cy="4163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28345"/>
            <a:ext cx="4912659" cy="33167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8703" y="174427"/>
            <a:ext cx="4438471" cy="5648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5527" y="754162"/>
            <a:ext cx="5203787" cy="42917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7839" y="1197189"/>
            <a:ext cx="1448410" cy="493776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6179672" y="5959885"/>
            <a:ext cx="5582025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3843379" y="3646488"/>
            <a:ext cx="4672584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179671" y="5461936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179670" y="4990881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191080" y="4522276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191079" y="4051221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185373" y="3585866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185372" y="3114811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193521" y="2646206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179665" y="2175151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99228" y="1700024"/>
            <a:ext cx="5582025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2172" y="6351400"/>
            <a:ext cx="1937325" cy="498170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6550622" y="5982780"/>
            <a:ext cx="1189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797283" y="2165379"/>
            <a:ext cx="625485" cy="37947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893097" y="5976173"/>
            <a:ext cx="1189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164518" y="3583415"/>
            <a:ext cx="625485" cy="2342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9276098" y="5976174"/>
            <a:ext cx="1478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476358" y="4532761"/>
            <a:ext cx="625485" cy="14173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10794728" y="5977918"/>
            <a:ext cx="885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0850700" y="4051221"/>
            <a:ext cx="625485" cy="18823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191078" y="2165379"/>
            <a:ext cx="914400" cy="23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6179664" y="3571960"/>
            <a:ext cx="2194560" cy="23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6197598" y="4510941"/>
            <a:ext cx="3657600" cy="23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178044" y="4043762"/>
            <a:ext cx="5029200" cy="23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ight Arrow 31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6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5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6000"/>
                            </p:stCondLst>
                            <p:childTnLst>
                              <p:par>
                                <p:cTn id="6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4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 animBg="1"/>
      <p:bldP spid="48" grpId="0"/>
      <p:bldP spid="50" grpId="0" animBg="1"/>
      <p:bldP spid="51" grpId="0"/>
      <p:bldP spid="53" grpId="0" animBg="1"/>
      <p:bldP spid="54" grpId="0"/>
      <p:bldP spid="56" grpId="0" animBg="1"/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457</Words>
  <Application>Microsoft Office PowerPoint</Application>
  <PresentationFormat>Widescreen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Office Theme</vt:lpstr>
      <vt:lpstr>Chủ đề biểu đồ.</vt:lpstr>
      <vt:lpstr>PowerPoint Presentation</vt:lpstr>
      <vt:lpstr>Chủ đề biểu đồ.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91</cp:revision>
  <dcterms:created xsi:type="dcterms:W3CDTF">2021-10-06T11:30:01Z</dcterms:created>
  <dcterms:modified xsi:type="dcterms:W3CDTF">2021-10-14T05:22:47Z</dcterms:modified>
</cp:coreProperties>
</file>